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D195-A6FA-4A16-8DD1-CFECF3CCC407}" type="datetimeFigureOut">
              <a:rPr lang="pl-PL" smtClean="0"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ED7B-46FB-4827-8D4E-7F583DE339C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229600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Szczęście człowieka na ziemi zaczyna się dlań wtedy, gdy zapominając o sobie, zacznie żyć dla bliźnich.   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                                                       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M. Gogol</a:t>
            </a:r>
            <a:endParaRPr lang="pl-PL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E:\wolontariat\zdjęcia\DSCF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E:\wolontariat\zdjęcia\DSCF3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zytelnik0001\Desktop\wolontariat\sa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9699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pole tekstowe 3"/>
          <p:cNvSpPr txBox="1">
            <a:spLocks noChangeArrowheads="1"/>
          </p:cNvSpPr>
          <p:nvPr/>
        </p:nvSpPr>
        <p:spPr bwMode="auto">
          <a:xfrm>
            <a:off x="5508625" y="981075"/>
            <a:ext cx="3384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>
                <a:latin typeface="Monotype Corsiva" pitchFamily="66" charset="0"/>
              </a:rPr>
              <a:t>List z podziękowaniem przysłany do naszej szkoły przez Zakon Braci Mniejszych Kapucynów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1"/>
          <p:cNvSpPr>
            <a:spLocks noChangeArrowheads="1"/>
          </p:cNvSpPr>
          <p:nvPr/>
        </p:nvSpPr>
        <p:spPr bwMode="auto">
          <a:xfrm>
            <a:off x="250825" y="1484313"/>
            <a:ext cx="8496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Jestem nie po to, aby mnie kochali </a:t>
            </a:r>
          </a:p>
          <a:p>
            <a:pPr algn="ctr">
              <a:defRPr/>
            </a:pPr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i podziwiali, ale po to, abym ja działał </a:t>
            </a:r>
          </a:p>
          <a:p>
            <a:pPr algn="ctr">
              <a:defRPr/>
            </a:pPr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i kochał. Nie obowiązkiem otoczenia pomagać mnie, ale ja mam obowiązek troszczenia się o świat, o człowieka. </a:t>
            </a:r>
          </a:p>
          <a:p>
            <a:pPr algn="r">
              <a:defRPr/>
            </a:pPr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J. Korczak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Monotype Corsiva" pitchFamily="66" charset="0"/>
              </a:rPr>
              <a:t>Kwesta na rzecz renowacji cmentarza </a:t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w dzień Wszystkich Świętych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3" name="Picture 1" descr="E:\wolontariat\zdjęcia\Zdjęcie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384376" cy="451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E:\wolontariat\zdjęcia\Zdjęcie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4932039" cy="369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Prostokąt 4"/>
          <p:cNvSpPr>
            <a:spLocks noChangeArrowheads="1"/>
          </p:cNvSpPr>
          <p:nvPr/>
        </p:nvSpPr>
        <p:spPr bwMode="auto">
          <a:xfrm>
            <a:off x="4284663" y="1484313"/>
            <a:ext cx="46799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Serce ma swoją pamięć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                                              </a:t>
            </a:r>
            <a:r>
              <a:rPr lang="pl-PL" sz="3600" dirty="0">
                <a:latin typeface="Monotype Corsiva" pitchFamily="66" charset="0"/>
              </a:rPr>
              <a:t> </a:t>
            </a:r>
            <a:r>
              <a:rPr lang="pl-PL" sz="36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A. Camus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smtClean="0">
                <a:latin typeface="Monotype Corsiva" pitchFamily="66" charset="0"/>
              </a:rPr>
              <a:t>Zbiórka żywności dla Polskiego Komitetu Pomocy Społecznej w Nowym Targu</a:t>
            </a:r>
          </a:p>
        </p:txBody>
      </p:sp>
      <p:pic>
        <p:nvPicPr>
          <p:cNvPr id="36866" name="Picture 2" descr="E:\szkola\IMG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23928" cy="523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F:\DCIM\102SSCAM\SS859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584934" cy="47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sz="5300" dirty="0" smtClean="0">
                <a:latin typeface="Monotype Corsiva" pitchFamily="66" charset="0"/>
              </a:rPr>
              <a:t>Akcja zbierania nakrętek </a:t>
            </a:r>
            <a:endParaRPr lang="pl-PL" sz="5300" dirty="0">
              <a:latin typeface="Monotype Corsiva" pitchFamily="66" charset="0"/>
            </a:endParaRPr>
          </a:p>
        </p:txBody>
      </p:sp>
      <p:pic>
        <p:nvPicPr>
          <p:cNvPr id="29698" name="Picture 2" descr="E:\wolontariat\zdjęcia\SS859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Monotype Corsiva" pitchFamily="66" charset="0"/>
              </a:rPr>
              <a:t>Sprzedaż kalendarzy nadesłanych przez </a:t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Misjonarzy Świętej Rodziny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28674" name="Picture 2" descr="E:\wolontariat\SS859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556109" cy="416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Prostokąt 3"/>
          <p:cNvSpPr>
            <a:spLocks noChangeArrowheads="1"/>
          </p:cNvSpPr>
          <p:nvPr/>
        </p:nvSpPr>
        <p:spPr bwMode="auto">
          <a:xfrm>
            <a:off x="6084888" y="1557338"/>
            <a:ext cx="28082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Kto wierzy</a:t>
            </a:r>
          </a:p>
          <a:p>
            <a:pPr algn="ctr"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w dobroć człowieka, </a:t>
            </a:r>
          </a:p>
          <a:p>
            <a:pPr algn="ctr"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ten stwarza dobroć </a:t>
            </a:r>
          </a:p>
          <a:p>
            <a:pPr algn="ctr"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w człowieku.</a:t>
            </a:r>
          </a:p>
          <a:p>
            <a:pPr algn="ctr">
              <a:defRPr/>
            </a:pPr>
            <a:r>
              <a:rPr lang="pl-PL" sz="3400" dirty="0" err="1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J.-P</a:t>
            </a:r>
            <a:r>
              <a:rPr lang="pl-PL" sz="34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. Sartre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Nie wolno zostawiać świata takim,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jakim jest.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                                               </a:t>
            </a: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J. Korczak </a:t>
            </a:r>
            <a:endParaRPr lang="pl-PL" sz="40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9" name="Picture 2" descr="http://www.fundacja.kapucyni.pl/images/Projekty/stud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8013700" cy="36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zytelnik0001\Desktop\wolontariat\zdjęci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73136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czytelnik0001\Desktop\wolontariat\zdjęci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76130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64050" y="333375"/>
            <a:ext cx="4679950" cy="2879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Monotype Corsiva" pitchFamily="66" charset="0"/>
              </a:rPr>
              <a:t>Bogatym nie jest ten kto posiada, lecz ten kto daje.                              		</a:t>
            </a: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Jan Paweł II</a:t>
            </a:r>
            <a:endParaRPr lang="pl-PL" sz="40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czytelnik0001\Desktop\wolontariat\zdjęc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08512" cy="299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C:\Users\czytelnik0001\Desktop\wolontariat\zdjęc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31802"/>
            <a:ext cx="5040560" cy="340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5076825" y="0"/>
            <a:ext cx="3598863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Być człowiekiem, to czuć, kładąc swoją cegłę, że bierze się udział w budowaniu świata.</a:t>
            </a:r>
          </a:p>
          <a:p>
            <a:pPr algn="r">
              <a:defRPr/>
            </a:pPr>
            <a:r>
              <a:rPr lang="pl-PL" sz="3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A. de </a:t>
            </a:r>
            <a:r>
              <a:rPr lang="pl-PL" sz="3000" dirty="0" err="1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Saint-Exupéry</a:t>
            </a:r>
            <a:endParaRPr lang="pl-PL" sz="30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Aby stać się lepszym,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nie musisz czekać na lepszy świat.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                                                 </a:t>
            </a: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P. </a:t>
            </a:r>
            <a:r>
              <a:rPr lang="pl-PL" sz="4000" dirty="0" err="1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Bosmans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E:\wolontariat\a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646144" cy="430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</Words>
  <Application>Microsoft Office PowerPoint</Application>
  <PresentationFormat>Pokaz na ekranie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Szczęście człowieka na ziemi zaczyna się dlań wtedy, gdy zapominając o sobie, zacznie żyć dla bliźnich.                                                           M. Gogol</vt:lpstr>
      <vt:lpstr>Kwesta na rzecz renowacji cmentarza  w dzień Wszystkich Świętych  </vt:lpstr>
      <vt:lpstr>Zbiórka żywności dla Polskiego Komitetu Pomocy Społecznej w Nowym Targu</vt:lpstr>
      <vt:lpstr> Akcja zbierania nakrętek </vt:lpstr>
      <vt:lpstr>Sprzedaż kalendarzy nadesłanych przez  Misjonarzy Świętej Rodziny</vt:lpstr>
      <vt:lpstr>Nie wolno zostawiać świata takim,  jakim jest.                                                J. Korczak </vt:lpstr>
      <vt:lpstr>Bogatym nie jest ten kto posiada, lecz ten kto daje.                                Jan Paweł II</vt:lpstr>
      <vt:lpstr>Slajd 8</vt:lpstr>
      <vt:lpstr>Aby stać się lepszym, nie musisz czekać na lepszy świat.                                                  P. Bosmans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Szczęście człowieka na ziemi zaczyna się dlań wtedy, gdy zapominając o sobie, zacznie żyć dla bliźnich.                                                           M. Gogol</dc:title>
  <dc:creator>Lidka</dc:creator>
  <cp:lastModifiedBy>Lidka</cp:lastModifiedBy>
  <cp:revision>1</cp:revision>
  <dcterms:created xsi:type="dcterms:W3CDTF">2013-01-29T18:24:35Z</dcterms:created>
  <dcterms:modified xsi:type="dcterms:W3CDTF">2013-01-29T18:27:14Z</dcterms:modified>
</cp:coreProperties>
</file>